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379337-4AEB-4CC0-A173-039935BB4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1444F3-0240-45C0-B680-EB8199597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08A618-5444-4435-AA66-511623F87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AE0-3E8C-43A7-AAB0-6C9FD8DF9A45}" type="datetimeFigureOut">
              <a:rPr lang="fr-FR" smtClean="0"/>
              <a:t>28/01/2022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41024D-E848-4F01-B309-BEAA0C0E0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E3D844-8E2E-4ECC-9871-842D4A49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E0AD-0B47-4FA0-B614-F74873E101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55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E283EA-CF6E-4356-BBDE-1C591B512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0D85EDF-B453-4BC7-8F04-A059BC793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F1E9AD-9D3F-4458-8990-D2146FDB7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AE0-3E8C-43A7-AAB0-6C9FD8DF9A45}" type="datetimeFigureOut">
              <a:rPr lang="fr-FR" smtClean="0"/>
              <a:t>28/01/2022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EA25C3-3A30-434B-B7AB-F8B38FF6D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950D45-6F81-46CD-BA4F-A1AF378A0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E0AD-0B47-4FA0-B614-F74873E101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90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FA108E6-3808-404F-A1E6-D400F8D51A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40A0A9-CD5C-4BA1-902A-1F8392D32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2F296F-1F30-40F0-92F0-06990A8C2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AE0-3E8C-43A7-AAB0-6C9FD8DF9A45}" type="datetimeFigureOut">
              <a:rPr lang="fr-FR" smtClean="0"/>
              <a:t>28/01/2022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6D596E-BCCF-44BB-85E9-D70264192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A0C243-B4E1-4F2E-A426-B30A174D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E0AD-0B47-4FA0-B614-F74873E101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02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549451-9B12-4638-9668-EE1F48587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EB79D3-55C1-4E91-A41D-AEA2CFA63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191153-974A-4FC6-A73B-DE0405561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AE0-3E8C-43A7-AAB0-6C9FD8DF9A45}" type="datetimeFigureOut">
              <a:rPr lang="fr-FR" smtClean="0"/>
              <a:t>28/01/2022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BDAB4C-F7F4-4F4A-954F-D78D7505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B1F433-5D41-4CA3-9424-4C0A4191B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E0AD-0B47-4FA0-B614-F74873E101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66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B3C4A6-DE68-4010-A6D0-8FE30EC4D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565ECF-7C00-4BB8-9D2C-96221F378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933DAD-68E4-4558-9771-F5D4694D2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AE0-3E8C-43A7-AAB0-6C9FD8DF9A45}" type="datetimeFigureOut">
              <a:rPr lang="fr-FR" smtClean="0"/>
              <a:t>28/01/2022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617573-CA41-48A4-9EE9-82F65FEE8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D0806C-3FC7-4337-8343-FC01ADD4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E0AD-0B47-4FA0-B614-F74873E101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01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CB94C1-BA94-4D56-ACDC-94197B796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41D73D-A372-4EFA-B25B-5E937700E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96E52C-5660-4AE4-8316-2C53202D7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F4C43B-BD88-4525-95F4-D20DFF98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AE0-3E8C-43A7-AAB0-6C9FD8DF9A45}" type="datetimeFigureOut">
              <a:rPr lang="fr-FR" smtClean="0"/>
              <a:t>28/01/2022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DDF51F-7A80-430D-8E77-798CECF7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F869C9-F8E5-4320-804B-A8439BA35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E0AD-0B47-4FA0-B614-F74873E101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44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4A649F-0132-47A5-8367-B8D3352ED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558027-307C-428E-AF37-0D23A3384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999DA8-1219-4311-B91F-3180820BB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BBA3263-5D74-4E0D-9FAE-9EC53E3CD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F76C83-DCB7-4924-9D1F-FEC4AC3297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D62E511-4AC8-4B09-85AB-33085209B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AE0-3E8C-43A7-AAB0-6C9FD8DF9A45}" type="datetimeFigureOut">
              <a:rPr lang="fr-FR" smtClean="0"/>
              <a:t>28/01/2022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EA3D208-316F-47E0-901C-0EE04EDE4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107A6B-F222-4769-AB14-8C0999160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E0AD-0B47-4FA0-B614-F74873E101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69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7C700E-424E-4722-B0A9-68172535A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2C10EE3-E871-48A9-8D2C-CAFB06ED3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AE0-3E8C-43A7-AAB0-6C9FD8DF9A45}" type="datetimeFigureOut">
              <a:rPr lang="fr-FR" smtClean="0"/>
              <a:t>28/01/2022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2A92ADF-A3C4-4FA2-8F2E-F234855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91CA8B2-41AF-4462-9D38-F11F38CFB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E0AD-0B47-4FA0-B614-F74873E101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35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4D6A588-41D7-4791-B095-34CDAA68C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AE0-3E8C-43A7-AAB0-6C9FD8DF9A45}" type="datetimeFigureOut">
              <a:rPr lang="fr-FR" smtClean="0"/>
              <a:t>28/01/2022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44A1600-F187-4297-A192-FF24A1415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E0930A-BD2D-4943-81D6-98C7A1F6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E0AD-0B47-4FA0-B614-F74873E101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88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FB77C0-E0B1-4B35-8F3B-7DAC52F14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99C114-FCD8-4551-B14D-3188D4B5B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D78366-B8F1-4BBC-83FA-A7240D49E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D1BB8C-2BDA-4E7D-BB21-BD9F42FF5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AE0-3E8C-43A7-AAB0-6C9FD8DF9A45}" type="datetimeFigureOut">
              <a:rPr lang="fr-FR" smtClean="0"/>
              <a:t>28/01/2022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9B4407-DD97-4B54-A694-BBB4660A1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C4D673-57E4-4EE5-A842-D7C4F042B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E0AD-0B47-4FA0-B614-F74873E101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55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46F559-D1A7-47AF-A764-4CACBB8F0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5BBCFEC-648D-455A-928B-908D0C6983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7CB5C9-5685-4538-B76B-2856287FF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7771A4-C79C-4C56-B144-6DE0A7D00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AE0-3E8C-43A7-AAB0-6C9FD8DF9A45}" type="datetimeFigureOut">
              <a:rPr lang="fr-FR" smtClean="0"/>
              <a:t>28/01/2022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225188-EB54-422A-9CDE-C60B98263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F1FAB2-2B29-4FF5-9BF2-AFD27D81E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E0AD-0B47-4FA0-B614-F74873E101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10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AF13C22-1B4A-4B97-8CCC-EB49E8931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2F1BDB-85EC-4B6F-BA4A-3CD8B9569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A48D3F-8B3F-48F5-9110-5AAF45AD27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CAE0-3E8C-43A7-AAB0-6C9FD8DF9A45}" type="datetimeFigureOut">
              <a:rPr lang="fr-FR" smtClean="0"/>
              <a:t>28/01/2022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5BEB26-84D5-4B3E-8903-6DACB15F4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A942FE-EEC9-4D48-9D34-78262A683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2E0AD-0B47-4FA0-B614-F74873E101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23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32C57A3-F1F7-43A0-9F14-D0E5530E6C7C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blipFill dpi="0" rotWithShape="1">
            <a:blip r:embed="rId2">
              <a:alphaModFix amt="4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23B5BBB-D903-4A28-BB99-D144BDF694DE}"/>
              </a:ext>
            </a:extLst>
          </p:cNvPr>
          <p:cNvSpPr txBox="1"/>
          <p:nvPr/>
        </p:nvSpPr>
        <p:spPr>
          <a:xfrm>
            <a:off x="2152357" y="1125415"/>
            <a:ext cx="86516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Feuilleton Historique </a:t>
            </a:r>
          </a:p>
          <a:p>
            <a:endParaRPr lang="fr-F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76FA4E6-CD83-41D9-B82F-28D1843730AA}"/>
              </a:ext>
            </a:extLst>
          </p:cNvPr>
          <p:cNvSpPr txBox="1"/>
          <p:nvPr/>
        </p:nvSpPr>
        <p:spPr>
          <a:xfrm>
            <a:off x="412654" y="2362433"/>
            <a:ext cx="114042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0" i="0" dirty="0">
                <a:solidFill>
                  <a:srgbClr val="030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“Morts et disparus d’Hagetaubin pendant la Grande Guerre”</a:t>
            </a:r>
          </a:p>
          <a:p>
            <a:endParaRPr lang="fr-F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4457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Aurore Bertran</dc:creator>
  <cp:lastModifiedBy>Aurore Bertran</cp:lastModifiedBy>
  <cp:revision>1</cp:revision>
  <dcterms:created xsi:type="dcterms:W3CDTF">2022-01-28T09:02:24Z</dcterms:created>
  <dcterms:modified xsi:type="dcterms:W3CDTF">2022-01-28T09:05:46Z</dcterms:modified>
</cp:coreProperties>
</file>